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77" r:id="rId5"/>
    <p:sldId id="274" r:id="rId6"/>
    <p:sldId id="275" r:id="rId7"/>
    <p:sldId id="276" r:id="rId8"/>
    <p:sldId id="285" r:id="rId9"/>
    <p:sldId id="278" r:id="rId10"/>
    <p:sldId id="280" r:id="rId11"/>
    <p:sldId id="281" r:id="rId12"/>
    <p:sldId id="282" r:id="rId13"/>
    <p:sldId id="283" r:id="rId14"/>
    <p:sldId id="286" r:id="rId15"/>
    <p:sldId id="297" r:id="rId16"/>
    <p:sldId id="298" r:id="rId17"/>
    <p:sldId id="279" r:id="rId18"/>
    <p:sldId id="299" r:id="rId19"/>
    <p:sldId id="287" r:id="rId20"/>
    <p:sldId id="288" r:id="rId21"/>
    <p:sldId id="291" r:id="rId22"/>
    <p:sldId id="289" r:id="rId23"/>
    <p:sldId id="290" r:id="rId24"/>
    <p:sldId id="292" r:id="rId25"/>
    <p:sldId id="294" r:id="rId26"/>
    <p:sldId id="295" r:id="rId27"/>
    <p:sldId id="296" r:id="rId28"/>
    <p:sldId id="301" r:id="rId29"/>
    <p:sldId id="300" r:id="rId30"/>
    <p:sldId id="302" r:id="rId31"/>
    <p:sldId id="303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3" autoAdjust="0"/>
    <p:restoredTop sz="94660"/>
  </p:normalViewPr>
  <p:slideViewPr>
    <p:cSldViewPr snapToGrid="0">
      <p:cViewPr varScale="1">
        <p:scale>
          <a:sx n="96" d="100"/>
          <a:sy n="96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3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8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5A7ABD-6802-452F-942B-1C282746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4" y="643467"/>
            <a:ext cx="4346590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5C28BD0-9DC6-4745-8BAF-E8F05601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00" y="643467"/>
            <a:ext cx="444237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951EFA4-36D9-4DDA-9784-20DF53B1D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4" y="3671316"/>
            <a:ext cx="4331270" cy="2545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DCF4F-B08F-4380-8E77-CDB0219B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39" y="3661064"/>
            <a:ext cx="385429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2A54F-5FF9-4BDE-950C-65371F9D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28139"/>
            <a:ext cx="5426764" cy="149235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55E968-12C2-4091-B28B-A02D164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0958"/>
            <a:ext cx="5426764" cy="88083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5769EB-E423-487E-A81B-18A3D0C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1515"/>
            <a:ext cx="5426764" cy="4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1F19CA-646E-42B8-BA5A-04DD323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71341"/>
            <a:ext cx="5159675" cy="3178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D6C3D-D999-451C-873C-8FD820D4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90238"/>
            <a:ext cx="5159676" cy="254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장, 사람들이(가) 표시된 사진&#10;&#10;자동 생성된 설명">
            <a:extLst>
              <a:ext uri="{FF2B5EF4-FFF2-40B4-BE49-F238E27FC236}">
                <a16:creationId xmlns:a16="http://schemas.microsoft.com/office/drawing/2014/main" id="{A091D97E-2E1C-485C-B1F1-0B033F9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338631"/>
            <a:ext cx="5159675" cy="344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고양이, 벽, 실내, 포유류이(가) 표시된 사진&#10;&#10;자동 생성된 설명">
            <a:extLst>
              <a:ext uri="{FF2B5EF4-FFF2-40B4-BE49-F238E27FC236}">
                <a16:creationId xmlns:a16="http://schemas.microsoft.com/office/drawing/2014/main" id="{AA27181A-4421-4465-946E-68AB936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8" y="1551466"/>
            <a:ext cx="5159676" cy="301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56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ORB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1E306-F95F-4BB2-863A-0D55F008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80859"/>
            <a:ext cx="10905066" cy="41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2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9696B1-AE37-462F-99EF-4DF679C02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1319281"/>
            <a:ext cx="5159675" cy="3482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BE7157-17AD-4DB3-82CF-1E32A4670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15711"/>
            <a:ext cx="5159676" cy="1289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9945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9F75044-F3D1-4D4E-9EFD-54A78C95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9" y="951654"/>
            <a:ext cx="5159675" cy="4218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A28395-41AB-48E9-B9D1-67F9F2E9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44704"/>
            <a:ext cx="5159676" cy="103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6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11E1D02-E7AB-4387-97F6-899DA2FD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830406"/>
            <a:ext cx="5159675" cy="4460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067CB7FB-E20A-4E9D-87FD-715245D9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274134"/>
            <a:ext cx="5159676" cy="3573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3174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K-means clustering, K-nearest neighbor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50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Harr cascade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Gill Sans MT" panose="020B0502020104020203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3.     K-means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clustering , K-nearest neighbor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Optical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BB757-0B24-445B-8D26-022CBFE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6801"/>
            <a:ext cx="5159675" cy="412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5814B-6214-4A14-B208-FD758980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74197"/>
            <a:ext cx="5159676" cy="397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6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철물이(가) 표시된 사진&#10;&#10;자동 생성된 설명">
            <a:extLst>
              <a:ext uri="{FF2B5EF4-FFF2-40B4-BE49-F238E27FC236}">
                <a16:creationId xmlns:a16="http://schemas.microsoft.com/office/drawing/2014/main" id="{B6820AE1-6225-4063-814A-96D9D3F7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87AD0-85DE-4C53-A038-AF2C83AA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12" y="321734"/>
            <a:ext cx="3785238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A4EEE-466C-431B-9128-B4513C59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3631096"/>
            <a:ext cx="3874470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22C81-7E56-4A65-98BB-DE71FCF36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6" y="3631096"/>
            <a:ext cx="36685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ECD-8503-4578-A95B-2E4AA51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73" y="643467"/>
            <a:ext cx="6541254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801208-495C-43ED-9C68-379DC70B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4" y="1326110"/>
            <a:ext cx="5001304" cy="380980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A33583-8841-43FA-9326-9DD37A58B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83" y="1326110"/>
            <a:ext cx="5418776" cy="80977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B0EFE74-E4B4-4577-88A0-6659C318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99" y="2806430"/>
            <a:ext cx="6198944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C159E77A-1DC4-4180-B0F7-789F17F3F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68" y="3643578"/>
            <a:ext cx="3402296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실외이(가) 표시된 사진&#10;&#10;자동 생성된 설명">
            <a:extLst>
              <a:ext uri="{FF2B5EF4-FFF2-40B4-BE49-F238E27FC236}">
                <a16:creationId xmlns:a16="http://schemas.microsoft.com/office/drawing/2014/main" id="{BA380FFB-CA5E-4DEF-9817-79A13C284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44" y="611702"/>
            <a:ext cx="3405835" cy="2545862"/>
          </a:xfrm>
          <a:prstGeom prst="rect">
            <a:avLst/>
          </a:prstGeom>
        </p:spPr>
      </p:pic>
      <p:pic>
        <p:nvPicPr>
          <p:cNvPr id="6" name="그림 5" descr="잔디, 실외, 평야, 무성한이(가) 표시된 사진&#10;&#10;자동 생성된 설명">
            <a:extLst>
              <a:ext uri="{FF2B5EF4-FFF2-40B4-BE49-F238E27FC236}">
                <a16:creationId xmlns:a16="http://schemas.microsoft.com/office/drawing/2014/main" id="{48BF93BA-3D30-4C67-80A5-DCAC6F063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99" y="3643578"/>
            <a:ext cx="3404625" cy="2553469"/>
          </a:xfrm>
          <a:prstGeom prst="rect">
            <a:avLst/>
          </a:prstGeom>
        </p:spPr>
      </p:pic>
      <p:pic>
        <p:nvPicPr>
          <p:cNvPr id="10" name="그림 9" descr="잔디, 실외, 하늘, 평야이(가) 표시된 사진&#10;&#10;자동 생성된 설명">
            <a:extLst>
              <a:ext uri="{FF2B5EF4-FFF2-40B4-BE49-F238E27FC236}">
                <a16:creationId xmlns:a16="http://schemas.microsoft.com/office/drawing/2014/main" id="{D7E5C95F-E782-49DC-BDC8-C75E55545A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66" y="611702"/>
            <a:ext cx="3390058" cy="25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F185B-FBC4-470B-872A-853E42692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91" y="530942"/>
            <a:ext cx="6509218" cy="477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7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FACE3A7-1B3B-4F3F-BC0A-54C8C07A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11316"/>
            <a:ext cx="3292524" cy="1287579"/>
          </a:xfrm>
          <a:prstGeom prst="rect">
            <a:avLst/>
          </a:prstGeom>
        </p:spPr>
      </p:pic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DBDECC-5DD8-4F46-AE74-420A7E8DC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06" y="3671316"/>
            <a:ext cx="3158442" cy="2057011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60A46DD-3E04-4C8D-875A-326C88F25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40" y="1123527"/>
            <a:ext cx="513765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123C0DE-F531-4AC3-8197-2313C0747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4" y="262647"/>
            <a:ext cx="6006864" cy="5622587"/>
          </a:xfrm>
          <a:prstGeom prst="rect">
            <a:avLst/>
          </a:prstGeom>
        </p:spPr>
      </p:pic>
      <p:pic>
        <p:nvPicPr>
          <p:cNvPr id="5" name="그림 4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CA7C0D94-E856-4D0B-867E-E29FCC4B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1418304"/>
            <a:ext cx="3019846" cy="84784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7D5DE0-5917-45F2-9FA2-0862E126EC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2510465"/>
            <a:ext cx="3019846" cy="866896"/>
          </a:xfrm>
          <a:prstGeom prst="rect">
            <a:avLst/>
          </a:prstGeom>
        </p:spPr>
      </p:pic>
      <p:pic>
        <p:nvPicPr>
          <p:cNvPr id="9" name="그림 8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AB374FF1-6684-462D-B762-8FE692259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633" y="3621679"/>
            <a:ext cx="3019846" cy="790685"/>
          </a:xfrm>
          <a:prstGeom prst="rect">
            <a:avLst/>
          </a:prstGeom>
        </p:spPr>
      </p:pic>
      <p:pic>
        <p:nvPicPr>
          <p:cNvPr id="11" name="그림 10" descr="텍스트, 시계, 스크린샷이(가) 표시된 사진&#10;&#10;자동 생성된 설명">
            <a:extLst>
              <a:ext uri="{FF2B5EF4-FFF2-40B4-BE49-F238E27FC236}">
                <a16:creationId xmlns:a16="http://schemas.microsoft.com/office/drawing/2014/main" id="{27724A81-13EB-4163-99CA-1075C2409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581" y="4836284"/>
            <a:ext cx="3038898" cy="88594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7B2D7359-029A-47E4-8C71-3ECCA7F91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56" y="265338"/>
            <a:ext cx="6096000" cy="9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53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4. optical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flow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7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48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0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Gaussian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Blur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14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05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171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52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13DBC5-1F76-483F-8E26-01D7CFFD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2119828"/>
            <a:ext cx="5159675" cy="227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F1ACE-A76C-4A08-AD0E-FE3B874F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80098"/>
            <a:ext cx="5159676" cy="174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47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1FF7-5C3E-46F6-A9C8-F1005381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93421"/>
            <a:ext cx="5159675" cy="313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C3D12B-2B07-4715-ACB3-F271FBC1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50227"/>
            <a:ext cx="5159676" cy="242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0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3C746-E5DF-4844-9E10-66FCC11C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2" y="1923396"/>
            <a:ext cx="6050409" cy="2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, 오렌지, 여러개, 포함하는이(가) 표시된 사진&#10;&#10;자동 생성된 설명">
            <a:extLst>
              <a:ext uri="{FF2B5EF4-FFF2-40B4-BE49-F238E27FC236}">
                <a16:creationId xmlns:a16="http://schemas.microsoft.com/office/drawing/2014/main" id="{CC0E874C-8CF9-4C42-8ABA-C5CBCB8F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75" y="643467"/>
            <a:ext cx="663025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Harr cascade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A79C58E-4536-49E4-B795-B077EC2B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98" y="1318315"/>
            <a:ext cx="3517119" cy="42152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74B8F9A-470F-4497-9E84-EB92C4E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66037"/>
            <a:ext cx="3537345" cy="2319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F557A1-37B3-40F2-BCF4-AE2351A0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" y="1745409"/>
            <a:ext cx="3517120" cy="2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47</Words>
  <Application>Microsoft Office PowerPoint</Application>
  <PresentationFormat>와이드스크린</PresentationFormat>
  <Paragraphs>14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4</cp:revision>
  <dcterms:created xsi:type="dcterms:W3CDTF">2022-02-22T23:26:53Z</dcterms:created>
  <dcterms:modified xsi:type="dcterms:W3CDTF">2022-02-23T14:39:15Z</dcterms:modified>
</cp:coreProperties>
</file>